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72" r:id="rId2"/>
    <p:sldId id="287" r:id="rId3"/>
    <p:sldId id="257" r:id="rId4"/>
    <p:sldId id="259" r:id="rId5"/>
    <p:sldId id="260" r:id="rId6"/>
    <p:sldId id="261" r:id="rId7"/>
    <p:sldId id="262" r:id="rId8"/>
    <p:sldId id="269" r:id="rId9"/>
    <p:sldId id="263" r:id="rId10"/>
    <p:sldId id="268" r:id="rId11"/>
    <p:sldId id="264" r:id="rId12"/>
    <p:sldId id="265" r:id="rId13"/>
    <p:sldId id="270" r:id="rId14"/>
    <p:sldId id="266" r:id="rId15"/>
    <p:sldId id="271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0CFD0-B4A3-45DA-BB2C-26C3F34DFBB2}" type="datetimeFigureOut">
              <a:rPr lang="ru-RU" smtClean="0"/>
              <a:t>30.09.2023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50A12-DCE4-4868-B142-A6D7AC10A7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876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05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779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45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1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9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06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219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08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447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40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61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D103F-A3B4-4776-BA7B-97F0ADAE96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59C57-DD99-4975-9CD2-3B336415B79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Компас\Desktop\Снова в школу. Банеры вертикальные и горизонтальные, колокольчик школьный\ertyui.png"/>
          <p:cNvPicPr>
            <a:picLocks noChangeAspect="1" noChangeArrowheads="1"/>
          </p:cNvPicPr>
          <p:nvPr userDrawn="1"/>
        </p:nvPicPr>
        <p:blipFill>
          <a:blip r:embed="rId13" cstate="screen"/>
          <a:srcRect l="10187"/>
          <a:stretch>
            <a:fillRect/>
          </a:stretch>
        </p:blipFill>
        <p:spPr bwMode="auto">
          <a:xfrm>
            <a:off x="6460698" y="0"/>
            <a:ext cx="2683302" cy="6858000"/>
          </a:xfrm>
          <a:prstGeom prst="rect">
            <a:avLst/>
          </a:prstGeom>
          <a:noFill/>
        </p:spPr>
      </p:pic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0" y="6619954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 cmpd="thickThin">
            <a:solidFill>
              <a:schemeClr val="accent5">
                <a:lumMod val="75000"/>
                <a:alpha val="7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6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" y="3174"/>
            <a:ext cx="9139767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898866"/>
            <a:ext cx="7427168" cy="3227297"/>
          </a:xfrm>
        </p:spPr>
        <p:txBody>
          <a:bodyPr>
            <a:normAutofit/>
          </a:bodyPr>
          <a:lstStyle/>
          <a:p>
            <a:pPr lvl="0" algn="ctr" eaLnBrk="0" fontAlgn="base" hangingPunct="0">
              <a:spcAft>
                <a:spcPct val="0"/>
              </a:spcAft>
              <a:buClr>
                <a:srgbClr val="0BD0D9"/>
              </a:buClr>
              <a:buSzPct val="95000"/>
            </a:pPr>
            <a:r>
              <a:rPr lang="ru-RU" altLang="ru-RU" sz="4400" b="1" i="1" dirty="0" smtClean="0">
                <a:solidFill>
                  <a:srgbClr val="002060"/>
                </a:solidFill>
                <a:latin typeface="Constantia" pitchFamily="18" charset="0"/>
                <a:cs typeface="Arial" charset="0"/>
              </a:rPr>
              <a:t>«</a:t>
            </a:r>
            <a:r>
              <a:rPr lang="ru-RU" altLang="ru-RU" sz="4400" b="1" i="1" dirty="0">
                <a:solidFill>
                  <a:srgbClr val="002060"/>
                </a:solidFill>
                <a:latin typeface="Constantia" pitchFamily="18" charset="0"/>
                <a:cs typeface="Arial" charset="0"/>
              </a:rPr>
              <a:t>Гимназия №8 – </a:t>
            </a:r>
          </a:p>
          <a:p>
            <a:pPr lvl="0" algn="ctr" eaLnBrk="0" fontAlgn="base" hangingPunct="0">
              <a:spcAft>
                <a:spcPct val="0"/>
              </a:spcAft>
              <a:buClr>
                <a:srgbClr val="0BD0D9"/>
              </a:buClr>
              <a:buSzPct val="95000"/>
            </a:pPr>
            <a:r>
              <a:rPr lang="ru-RU" altLang="ru-RU" sz="4400" b="1" i="1" dirty="0">
                <a:solidFill>
                  <a:srgbClr val="002060"/>
                </a:solidFill>
                <a:latin typeface="Constantia" pitchFamily="18" charset="0"/>
                <a:cs typeface="Arial" charset="0"/>
              </a:rPr>
              <a:t>Центр образования» </a:t>
            </a:r>
          </a:p>
          <a:p>
            <a:pPr lvl="0" algn="ctr" eaLnBrk="0" fontAlgn="base" hangingPunct="0">
              <a:spcAft>
                <a:spcPct val="0"/>
              </a:spcAft>
              <a:buClr>
                <a:srgbClr val="0BD0D9"/>
              </a:buClr>
              <a:buSzPct val="95000"/>
            </a:pPr>
            <a:r>
              <a:rPr lang="ru-RU" altLang="ru-RU" sz="4400" b="1" i="1" dirty="0">
                <a:solidFill>
                  <a:srgbClr val="002060"/>
                </a:solidFill>
                <a:latin typeface="Constantia" pitchFamily="18" charset="0"/>
                <a:cs typeface="Arial" charset="0"/>
              </a:rPr>
              <a:t>Советского района </a:t>
            </a:r>
            <a:endParaRPr lang="ru-RU" altLang="ru-RU" sz="4400" b="1" i="1" dirty="0" smtClean="0">
              <a:solidFill>
                <a:srgbClr val="002060"/>
              </a:solidFill>
              <a:latin typeface="Constantia" pitchFamily="18" charset="0"/>
              <a:cs typeface="Arial" charset="0"/>
            </a:endParaRPr>
          </a:p>
          <a:p>
            <a:pPr lvl="0" algn="ctr" eaLnBrk="0" fontAlgn="base" hangingPunct="0">
              <a:spcAft>
                <a:spcPct val="0"/>
              </a:spcAft>
              <a:buClr>
                <a:srgbClr val="0BD0D9"/>
              </a:buClr>
              <a:buSzPct val="95000"/>
            </a:pPr>
            <a:r>
              <a:rPr lang="ru-RU" altLang="ru-RU" sz="4400" b="1" i="1" dirty="0" smtClean="0">
                <a:solidFill>
                  <a:srgbClr val="002060"/>
                </a:solidFill>
                <a:latin typeface="Constantia" pitchFamily="18" charset="0"/>
                <a:cs typeface="Arial" charset="0"/>
              </a:rPr>
              <a:t>г. Казани 2023 год</a:t>
            </a:r>
            <a:endParaRPr lang="ru-RU" altLang="ru-RU" sz="4400" b="1" i="1" dirty="0">
              <a:solidFill>
                <a:srgbClr val="002060"/>
              </a:solidFill>
              <a:latin typeface="Constantia" pitchFamily="18" charset="0"/>
              <a:cs typeface="Arial" charset="0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2193" y="3174"/>
            <a:ext cx="2895692" cy="2895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468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006554"/>
              </p:ext>
            </p:extLst>
          </p:nvPr>
        </p:nvGraphicFramePr>
        <p:xfrm>
          <a:off x="214313" y="214313"/>
          <a:ext cx="7437877" cy="6311031"/>
        </p:xfrm>
        <a:graphic>
          <a:graphicData uri="http://schemas.openxmlformats.org/drawingml/2006/table">
            <a:tbl>
              <a:tblPr/>
              <a:tblGrid>
                <a:gridCol w="10453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2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00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8463" marR="6846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Ф.И.О.  классного руководителя</a:t>
                      </a:r>
                    </a:p>
                  </a:txBody>
                  <a:tcPr marL="68463" marR="6846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4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4а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63" marR="6846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Никитина Елена Витальевна</a:t>
                      </a: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4б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63" marR="6846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Абдуллина </a:t>
                      </a:r>
                      <a:r>
                        <a:rPr lang="ru-RU" sz="2800" b="1" i="1" dirty="0" err="1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Гульназ</a:t>
                      </a:r>
                      <a:r>
                        <a:rPr lang="ru-RU" sz="2800" b="1" i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i="1" dirty="0" err="1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Фирдинатовна</a:t>
                      </a:r>
                      <a:endParaRPr lang="ru-RU" sz="2800" b="1" i="1" dirty="0" smtClean="0">
                        <a:solidFill>
                          <a:srgbClr val="0000FF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4в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63" marR="6846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Герасимова Елена Ивановна</a:t>
                      </a: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4г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63" marR="6846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Сучкова Людмила Владимировна</a:t>
                      </a: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4д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63" marR="6846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 err="1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Зрипова</a:t>
                      </a:r>
                      <a:r>
                        <a:rPr lang="ru-RU" sz="2800" b="1" i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Оксана Владимировна</a:t>
                      </a: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4е</a:t>
                      </a:r>
                    </a:p>
                  </a:txBody>
                  <a:tcPr marL="68463" marR="6846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 err="1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Елгушова</a:t>
                      </a:r>
                      <a:r>
                        <a:rPr lang="ru-RU" sz="2800" b="1" i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Валентина Яковлевна</a:t>
                      </a:r>
                      <a:endParaRPr lang="ru-RU" sz="2800" b="1" i="1" baseline="0" dirty="0" smtClean="0">
                        <a:solidFill>
                          <a:srgbClr val="0000FF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4з</a:t>
                      </a:r>
                    </a:p>
                  </a:txBody>
                  <a:tcPr marL="68463" marR="6846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Закирова </a:t>
                      </a:r>
                      <a:r>
                        <a:rPr lang="ru-RU" sz="2800" b="1" i="1" dirty="0" err="1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Гулина</a:t>
                      </a:r>
                      <a:r>
                        <a:rPr lang="ru-RU" sz="2800" b="1" i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i="1" dirty="0" err="1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Фаритовна</a:t>
                      </a:r>
                      <a:endParaRPr lang="ru-RU" sz="2800" b="1" i="1" dirty="0" smtClean="0">
                        <a:solidFill>
                          <a:srgbClr val="0000FF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79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2120" y="273050"/>
            <a:ext cx="3034680" cy="585311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124744"/>
            <a:ext cx="6624736" cy="5001419"/>
          </a:xfrm>
        </p:spPr>
        <p:txBody>
          <a:bodyPr>
            <a:normAutofit/>
          </a:bodyPr>
          <a:lstStyle/>
          <a:p>
            <a:pPr algn="ctr"/>
            <a:r>
              <a:rPr lang="ru-RU" sz="9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 «Развитие»</a:t>
            </a:r>
            <a:endParaRPr lang="ru-RU" sz="9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60648"/>
            <a:ext cx="4644008" cy="597666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Директор </a:t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МБОУ </a:t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«Гимназия № 8 – Центр образования»</a:t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Пичугина Марина </a:t>
            </a:r>
            <a:r>
              <a:rPr lang="ru-RU" sz="6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Вавиловна</a:t>
            </a:r>
            <a:endParaRPr lang="ru-RU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620688"/>
            <a:ext cx="3469084" cy="46254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4752528" cy="5602634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Заместитель  директора по УР, Руководитель Центра «Развитие» Ильина Светлана Александровна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klass\Desktop\МОЁ\Screenshot_20200925_144301_com.whatsap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8" t="36020" r="10198" b="25373"/>
          <a:stretch/>
        </p:blipFill>
        <p:spPr bwMode="auto">
          <a:xfrm>
            <a:off x="5076056" y="1412777"/>
            <a:ext cx="3672408" cy="402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0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02832" cy="5674642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Ответственная за оплату Центра «Развитие» Николаева Надежда Николаевна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340768"/>
            <a:ext cx="2916113" cy="4181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085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10328" cy="1772816"/>
          </a:xfrm>
        </p:spPr>
        <p:txBody>
          <a:bodyPr>
            <a:normAutofit fontScale="90000"/>
          </a:bodyPr>
          <a:lstStyle/>
          <a:p>
            <a:r>
              <a:rPr lang="ru-RU" sz="4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Информация по Центру «Развитие» доступна на сайте гимназии:</a:t>
            </a:r>
            <a:br>
              <a:rPr lang="ru-RU" sz="4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https://edu.tatar.ru/sovetcki/gim8</a:t>
            </a:r>
            <a:endParaRPr lang="ru-RU" sz="4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9" b="35846"/>
          <a:stretch/>
        </p:blipFill>
        <p:spPr>
          <a:xfrm>
            <a:off x="111024" y="1700808"/>
            <a:ext cx="6264696" cy="4979932"/>
          </a:xfrm>
        </p:spPr>
      </p:pic>
      <p:sp>
        <p:nvSpPr>
          <p:cNvPr id="5" name="Овал 4"/>
          <p:cNvSpPr/>
          <p:nvPr/>
        </p:nvSpPr>
        <p:spPr>
          <a:xfrm>
            <a:off x="327048" y="4993894"/>
            <a:ext cx="1004592" cy="307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endCxn id="5" idx="1"/>
          </p:cNvCxnSpPr>
          <p:nvPr/>
        </p:nvCxnSpPr>
        <p:spPr>
          <a:xfrm>
            <a:off x="111024" y="4509120"/>
            <a:ext cx="363143" cy="52977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64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ИНФОРМАЦИЯ на САЙТЕ с 1.10.2022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6" b="17354"/>
          <a:stretch/>
        </p:blipFill>
        <p:spPr>
          <a:xfrm>
            <a:off x="323528" y="836712"/>
            <a:ext cx="7632848" cy="5662480"/>
          </a:xfrm>
        </p:spPr>
      </p:pic>
    </p:spTree>
    <p:extLst>
      <p:ext uri="{BB962C8B-B14F-4D97-AF65-F5344CB8AC3E}">
        <p14:creationId xmlns:p14="http://schemas.microsoft.com/office/powerpoint/2010/main" val="151543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Режим работы:</a:t>
            </a:r>
            <a:endParaRPr lang="ru-RU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8686800" cy="471338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Приход детей в 16:40-16:50</a:t>
            </a:r>
          </a:p>
          <a:p>
            <a:pPr>
              <a:lnSpc>
                <a:spcPct val="150000"/>
              </a:lnSpc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Начало занятий в 17:00</a:t>
            </a:r>
          </a:p>
          <a:p>
            <a:pPr>
              <a:lnSpc>
                <a:spcPct val="150000"/>
              </a:lnSpc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Завершение занятий в 19:15</a:t>
            </a:r>
          </a:p>
          <a:p>
            <a:pPr>
              <a:lnSpc>
                <a:spcPct val="150000"/>
              </a:lnSpc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1-4 группы выходят в 19:15</a:t>
            </a:r>
          </a:p>
          <a:p>
            <a:pPr>
              <a:lnSpc>
                <a:spcPct val="150000"/>
              </a:lnSpc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5-8 группы выходят в 19:20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3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Предметы:</a:t>
            </a:r>
            <a:endParaRPr lang="ru-RU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7571184" cy="547260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Развитие речи</a:t>
            </a:r>
          </a:p>
          <a:p>
            <a:pPr>
              <a:lnSpc>
                <a:spcPct val="150000"/>
              </a:lnSpc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Математика</a:t>
            </a:r>
          </a:p>
          <a:p>
            <a:pPr>
              <a:lnSpc>
                <a:spcPct val="150000"/>
              </a:lnSpc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Английский язык</a:t>
            </a:r>
          </a:p>
          <a:p>
            <a:pPr>
              <a:lnSpc>
                <a:spcPct val="150000"/>
              </a:lnSpc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Искусство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полугодие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1-4 группы – музыка, 5-8 – ИЗО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полугодие </a:t>
            </a:r>
            <a:endParaRPr lang="ru-RU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1-4 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группы – 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ИЗО, 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5-8 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музыка</a:t>
            </a:r>
            <a:endParaRPr lang="ru-RU" sz="4000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221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792088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занятия необходимо:</a:t>
            </a:r>
            <a:endParaRPr lang="ru-RU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8244408" cy="5400600"/>
          </a:xfrm>
        </p:spPr>
        <p:txBody>
          <a:bodyPr>
            <a:normAutofit/>
          </a:bodyPr>
          <a:lstStyle/>
          <a:p>
            <a:r>
              <a:rPr lang="ru-RU" sz="4800" b="1" i="1" dirty="0" smtClean="0"/>
              <a:t>Иметь 1 тетрадь в клетку</a:t>
            </a:r>
          </a:p>
          <a:p>
            <a:r>
              <a:rPr lang="ru-RU" sz="4800" b="1" i="1" dirty="0" smtClean="0"/>
              <a:t>Цветные карандаши </a:t>
            </a:r>
          </a:p>
          <a:p>
            <a:pPr marL="0" indent="0">
              <a:buNone/>
            </a:pPr>
            <a:r>
              <a:rPr lang="ru-RU" sz="4800" b="1" i="1" dirty="0" smtClean="0"/>
              <a:t>(синий, красный, зеленый);</a:t>
            </a:r>
          </a:p>
          <a:p>
            <a:r>
              <a:rPr lang="ru-RU" sz="4800" b="1" i="1" dirty="0" smtClean="0"/>
              <a:t>Рабочие тетради;</a:t>
            </a:r>
          </a:p>
          <a:p>
            <a:r>
              <a:rPr lang="ru-RU" sz="4800" b="1" i="1" dirty="0" smtClean="0"/>
              <a:t>Вторая обувь обязательна!!!</a:t>
            </a:r>
            <a:endParaRPr lang="ru-RU" sz="4800" b="1" i="1" dirty="0"/>
          </a:p>
        </p:txBody>
      </p:sp>
    </p:spTree>
    <p:extLst>
      <p:ext uri="{BB962C8B-B14F-4D97-AF65-F5344CB8AC3E}">
        <p14:creationId xmlns:p14="http://schemas.microsoft.com/office/powerpoint/2010/main" val="86742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273" y="1124744"/>
            <a:ext cx="3059831" cy="4807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6059016" cy="1988840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Рабочие тетради для занятий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458" y="1711968"/>
            <a:ext cx="3240360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" y="2148432"/>
            <a:ext cx="3153458" cy="47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6264696" cy="778098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 ИЗО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8136904" cy="540060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Клеёнка;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Цветные карандаши;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Фломастеры;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Тонкий альбом;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Удобные ножницы;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Клей карандаш;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Цветная бумага (разрезать по листам), 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Цветной картон;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Тряпочка.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09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Договор и оплата</a:t>
            </a:r>
            <a:endParaRPr lang="ru-RU" sz="7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7992888" cy="485313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Оплата за занятия производится досрочно до 6 числа месяца –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1400 рублей в месяц;</a:t>
            </a:r>
          </a:p>
          <a:p>
            <a:pPr>
              <a:lnSpc>
                <a:spcPct val="150000"/>
              </a:lnSpc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Договор оформляется в двух экземплярах, сдаются один.</a:t>
            </a:r>
          </a:p>
        </p:txBody>
      </p:sp>
    </p:spTree>
    <p:extLst>
      <p:ext uri="{BB962C8B-B14F-4D97-AF65-F5344CB8AC3E}">
        <p14:creationId xmlns:p14="http://schemas.microsoft.com/office/powerpoint/2010/main" val="365500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Расписание занятий по группам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928991" cy="488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381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931224" cy="60346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писки групп будут вывешены  3 октября </a:t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входной группе (в 15</a:t>
            </a:r>
            <a:r>
              <a:rPr lang="ru-RU" sz="4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:00</a:t>
            </a:r>
            <a:r>
              <a:rPr lang="ru-RU" sz="4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гимназии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на сайте.</a:t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Открываем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 групп.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42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</TotalTime>
  <Words>244</Words>
  <Application>Microsoft Office PowerPoint</Application>
  <PresentationFormat>Экран (4:3)</PresentationFormat>
  <Paragraphs>64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Constantia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Директор  МБОУ  «Гимназия № 8 – Центр образования» Пичугина Марина Вавиловна</vt:lpstr>
      <vt:lpstr>Заместитель  директора по УР, Руководитель Центра «Развитие» Ильина Светлана Александровна</vt:lpstr>
      <vt:lpstr>Ответственная за оплату Центра «Развитие» Николаева Надежда Николаевна</vt:lpstr>
      <vt:lpstr>Информация по Центру «Развитие» доступна на сайте гимназии: https://edu.tatar.ru/sovetcki/gim8</vt:lpstr>
      <vt:lpstr>ИНФОРМАЦИЯ на САЙТЕ с 1.10.2022</vt:lpstr>
      <vt:lpstr>Режим работы:</vt:lpstr>
      <vt:lpstr>Предметы:</vt:lpstr>
      <vt:lpstr>На занятия необходимо:</vt:lpstr>
      <vt:lpstr>Рабочие тетради для занятий</vt:lpstr>
      <vt:lpstr>На урок ИЗО</vt:lpstr>
      <vt:lpstr>Договор и оплата</vt:lpstr>
      <vt:lpstr>Расписание занятий по группам</vt:lpstr>
      <vt:lpstr>Списки групп будут вывешены  3 октября  на входной группе (в 15:00) гимназии и на сайте. Открываем 8 групп.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User</cp:lastModifiedBy>
  <cp:revision>52</cp:revision>
  <dcterms:created xsi:type="dcterms:W3CDTF">2014-03-02T13:25:31Z</dcterms:created>
  <dcterms:modified xsi:type="dcterms:W3CDTF">2023-09-30T17:34:53Z</dcterms:modified>
</cp:coreProperties>
</file>